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89" r:id="rId2"/>
    <p:sldId id="292" r:id="rId3"/>
    <p:sldId id="293" r:id="rId4"/>
    <p:sldId id="294" r:id="rId5"/>
    <p:sldId id="295" r:id="rId6"/>
    <p:sldId id="290" r:id="rId7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99"/>
    <a:srgbClr val="009999"/>
    <a:srgbClr val="000066"/>
    <a:srgbClr val="990033"/>
    <a:srgbClr val="CCFFFF"/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11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5B56B2F-8AE4-454C-861C-A8191F87CA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E3A70F9-84AB-49D2-ABE9-350BFE57E8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144DCBA-BB1E-43B7-8740-A020B5754C9D}" type="datetimeFigureOut">
              <a:rPr lang="en-US" altLang="en-US"/>
              <a:pPr>
                <a:defRPr/>
              </a:pPr>
              <a:t>1/18/2020</a:t>
            </a:fld>
            <a:endParaRPr lang="en-US" alt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1C39577-BD6C-4787-AFE9-77D1DB131B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83776518-AEAD-452D-ACCE-89FEF980AD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EB1F8EA6-A9B8-4AB8-8849-56BBDCF67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63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E59C7F-5D6E-4459-A591-6AFE7E356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98424E-55FD-4C62-BBB5-DD565CC28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1CF935-ED77-4825-9CA0-E8947295F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85B2-CD73-4D52-B987-66560505D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46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B607C4-7B74-4425-AB1D-8F477DA13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F3E815-79D4-49A4-99F7-201D4DA4E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B1A9B4-4749-476A-9BA0-9A9F01CB4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65F4-B4D0-45EE-9C4C-26606BE94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238E67-AE5F-49F4-9ECC-5D657D35F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43E886-6BCF-4137-8AF2-60B16BF95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C9A76-B73F-49B6-8DAF-92E1932EC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6DC0E-3FEF-4D92-A800-8161ED5E5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2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6524FE-9E18-4F1E-ABA6-53EF566A7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812EF-FA21-4366-BA6D-F971C3C208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F633C-32F8-45CF-8953-697FFF264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7918-73BE-4E94-BFB4-FD2A78A6A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2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36311-748A-4DBC-A3E6-63D655AB3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306248-4066-40CF-A2D3-11404FA7A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ABA2A1-5A1A-4E58-AACE-457AE40C4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92EA3-5E21-4292-859B-A604EC0E4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9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F761A5-2B83-48ED-A370-C01097777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E13CD-5C7F-4D81-B660-37FEB73B0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71B026-BEA3-4D05-A9F2-18910B371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396A-A088-4B99-982A-395F6C765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0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054745-60CD-48D0-90AF-AEA189624A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A4EDE2-F341-4D5A-B202-E85441859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4F41D0-6FA6-4DB1-AADB-4A83277F4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445AD-9A4F-4D10-8BBD-BE8B69C4A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4CD2D-A089-40CB-AADF-B0E5C8D4D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FD8F16-0ECB-486B-86CD-F78EF9D3B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D16C97-82A4-4A98-A94A-A8D689AC2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242-6DCC-405F-81D2-963B08B29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84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F3C72C-1EFF-4577-9583-3E71EDDC3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164C4A-1DBD-40D3-A50F-042A86031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C6CA25-A533-4D9A-89A1-E457F0040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B710-205F-4710-A050-C205E2E26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80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6FD50-BB41-445D-9B46-ECBF48397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FC2633-C830-4095-A0D3-C32AB3585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6DCC2-AE90-4DF6-8886-1B57AD864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8963-6BC9-4AB0-8E61-6571FFB41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7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35E9F-249E-4425-BCF0-D2F87FB577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85EE9-A820-40E4-BAA9-2C8C0E049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7933A-09C6-43D1-A8E4-01B9C8B0D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C8AE5-E346-4C3F-AB10-1AE3ECFAC8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3C28DE-2680-401B-B742-59A2F1C3B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F10E70-5AB3-42D1-93D6-199838FA7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C2F225-718B-4FDF-8897-AA60E7E3BB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A9D0EE-F641-4A50-B17C-188CBAA039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037AC6-E355-4B82-9818-256A27D1C5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3CEBD35-40F1-4B49-A5B6-B9C28AE3C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1447800"/>
            <a:ext cx="6477000" cy="3059942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Evening – February 18, 2018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Observing Diets and Days</a:t>
            </a: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9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7711" y="1447800"/>
            <a:ext cx="5795889" cy="5257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Observing “Lent”</a:t>
            </a:r>
          </a:p>
          <a:p>
            <a:pPr marL="609600" indent="-609600" algn="ctr">
              <a:buFontTx/>
              <a:buNone/>
              <a:defRPr/>
            </a:pPr>
            <a:endParaRPr lang="en-US" altLang="en-US" sz="14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A religious observance in 2018:  Lent is Wednesday February 14 and ending Thursday March 29. Lent is followed by Good Friday and Easter Sunday.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As the season of Lent draws near, it is helpful to recall the discipline of the Church in regard to fast, abstinence, and other forms of penance. (Diocese of Pittsburg, 1995)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Meat is not eaten on the Fridays of Lent. (fish is permitted)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Lent is not found in the Bible.  It is a doctrine of men.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Observing Diets and Days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DA43BCFB-16D5-4277-95CB-4F92EB22A4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524" y="2971800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34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219200" y="1676400"/>
            <a:ext cx="6705600" cy="35052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Diets in the Bible</a:t>
            </a:r>
          </a:p>
          <a:p>
            <a:pPr marL="609600" indent="-609600" algn="ctr">
              <a:buFontTx/>
              <a:buNone/>
              <a:defRPr/>
            </a:pPr>
            <a:endParaRPr lang="en-US" altLang="en-US" sz="14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Herbs (Gen. 1:29)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Meat (Gen. 9:1-4)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Sacrifices (Lev. 7:6)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Clean and Unclean. (Lev. 11)  “Consecrate yourselves, and you shall be holy for I am holy.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Fasting (Mt. 17:21; Acts 13:3)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Peter is commanded to eat by God (Acts 10)</a:t>
            </a:r>
          </a:p>
          <a:p>
            <a:pPr marL="0" indent="0">
              <a:buNone/>
              <a:defRPr/>
            </a:pPr>
            <a:endParaRPr lang="en-US" sz="2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Observing Diets and Days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415226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066800"/>
            <a:ext cx="6705600" cy="3352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Days in the Bible</a:t>
            </a:r>
          </a:p>
          <a:p>
            <a:pPr marL="609600" indent="-609600" algn="ctr">
              <a:buFontTx/>
              <a:buNone/>
              <a:defRPr/>
            </a:pPr>
            <a:endParaRPr lang="en-US" altLang="en-US" sz="14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Sabbaths (Ex. 20:8ff; Num. 28:9-10)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New Moons (Num. 10:10; 28:11)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3 Annual Feasts (Deut. 16:1-17)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Other days:  Feast of Trumpets, Day of Atonement (Num. 29:1-11)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Observing Diets and Days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381421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066800"/>
            <a:ext cx="6705600" cy="3352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Let No Man Judge You </a:t>
            </a:r>
          </a:p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(Col. 2:11-13)</a:t>
            </a:r>
          </a:p>
          <a:p>
            <a:pPr marL="609600" indent="-609600" algn="ctr">
              <a:buFontTx/>
              <a:buNone/>
              <a:defRPr/>
            </a:pPr>
            <a:endParaRPr lang="en-US" altLang="en-US" sz="14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In regard to diets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ea typeface="MS Mincho" panose="020B0400000000000000" pitchFamily="49" charset="-128"/>
              </a:rPr>
              <a:t>In regard to days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ea typeface="MS Mincho" panose="020B0400000000000000" pitchFamily="49" charset="-128"/>
              </a:rPr>
              <a:t>Nothing bound by another; may be permitted by one’s conscience (Rom. 14)</a:t>
            </a:r>
            <a:endParaRPr lang="en-US" sz="2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Observing Diets and Days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855564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1447800"/>
            <a:ext cx="6477000" cy="3059942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Evening – February 18, 2018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Observing Diets and Days</a:t>
            </a: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96395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4383</TotalTime>
  <Words>282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Observing Diets and Days</dc:title>
  <dc:creator>Carl</dc:creator>
  <cp:lastModifiedBy>Carl</cp:lastModifiedBy>
  <cp:revision>273</cp:revision>
  <cp:lastPrinted>2018-01-14T16:11:45Z</cp:lastPrinted>
  <dcterms:created xsi:type="dcterms:W3CDTF">2012-03-18T20:35:27Z</dcterms:created>
  <dcterms:modified xsi:type="dcterms:W3CDTF">2020-01-18T23:45:15Z</dcterms:modified>
</cp:coreProperties>
</file>