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361" r:id="rId2"/>
    <p:sldId id="357" r:id="rId3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FFFF"/>
    <a:srgbClr val="000066"/>
    <a:srgbClr val="0000CC"/>
    <a:srgbClr val="009999"/>
    <a:srgbClr val="006699"/>
    <a:srgbClr val="99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75986" autoAdjust="0"/>
  </p:normalViewPr>
  <p:slideViewPr>
    <p:cSldViewPr>
      <p:cViewPr varScale="1">
        <p:scale>
          <a:sx n="73" d="100"/>
          <a:sy n="73" d="100"/>
        </p:scale>
        <p:origin x="846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defTabSz="941216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786" y="3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t" anchorCtr="0" compatLnSpc="1">
            <a:prstTxWarp prst="textNoShape">
              <a:avLst/>
            </a:prstTxWarp>
          </a:bodyPr>
          <a:lstStyle>
            <a:lvl1pPr algn="r" defTabSz="941216" eaLnBrk="0" hangingPunct="0">
              <a:spcBef>
                <a:spcPct val="0"/>
              </a:spcBef>
              <a:defRPr sz="1200"/>
            </a:lvl1pPr>
          </a:lstStyle>
          <a:p>
            <a:fld id="{EF61BAE8-95F3-4232-B85D-A7FCB0A68E4D}" type="datetimeFigureOut">
              <a:rPr lang="en-US" altLang="en-US"/>
              <a:pPr/>
              <a:t>3/15/2020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917780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defTabSz="941216" eaLnBrk="0" hangingPunct="0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786" y="8917780"/>
            <a:ext cx="3077101" cy="4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7093" rIns="94187" bIns="47093" numCol="1" anchor="b" anchorCtr="0" compatLnSpc="1">
            <a:prstTxWarp prst="textNoShape">
              <a:avLst/>
            </a:prstTxWarp>
          </a:bodyPr>
          <a:lstStyle>
            <a:lvl1pPr algn="r" defTabSz="941216" eaLnBrk="0" hangingPunct="0">
              <a:spcBef>
                <a:spcPct val="0"/>
              </a:spcBef>
              <a:defRPr sz="1200"/>
            </a:lvl1pPr>
          </a:lstStyle>
          <a:p>
            <a:fld id="{137FF456-0FB9-416B-917B-E7F18AACB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1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/>
          <a:lstStyle>
            <a:lvl1pPr algn="r">
              <a:defRPr sz="1200"/>
            </a:lvl1pPr>
          </a:lstStyle>
          <a:p>
            <a:fld id="{B67D9122-F63E-4EF3-A539-3BF8022F1854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8" tIns="45788" rIns="91578" bIns="457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7728"/>
            <a:ext cx="5683253" cy="3697188"/>
          </a:xfrm>
          <a:prstGeom prst="rect">
            <a:avLst/>
          </a:prstGeom>
        </p:spPr>
        <p:txBody>
          <a:bodyPr vert="horz" lIns="91578" tIns="45788" rIns="91578" bIns="457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78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86" y="8917780"/>
            <a:ext cx="3077101" cy="470696"/>
          </a:xfrm>
          <a:prstGeom prst="rect">
            <a:avLst/>
          </a:prstGeom>
        </p:spPr>
        <p:txBody>
          <a:bodyPr vert="horz" lIns="91578" tIns="45788" rIns="91578" bIns="45788" rtlCol="0" anchor="b"/>
          <a:lstStyle>
            <a:lvl1pPr algn="r">
              <a:defRPr sz="1200"/>
            </a:lvl1pPr>
          </a:lstStyle>
          <a:p>
            <a:fld id="{FE5F192D-C401-4971-BCD2-FEFF21EAE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3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234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5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F192D-C401-4971-BCD2-FEFF21EAE6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0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3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B94C-B2D1-B748-A7DA-BE1632B7484F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6E11-05CB-8842-AFB1-58D074C7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164A2B5-82AF-48D7-9057-26D07578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47750"/>
            <a:ext cx="7797800" cy="2590800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Promise</a:t>
            </a:r>
            <a:r>
              <a:rPr kumimoji="0" lang="en-US" altLang="en-US" sz="3733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God</a:t>
            </a:r>
            <a:endParaRPr kumimoji="0" lang="en-US" altLang="en-US" sz="3733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(Romans 4)</a:t>
            </a: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12191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</a:t>
            </a:r>
            <a:r>
              <a:rPr lang="en-US" altLang="en-US" sz="2400" i="1" kern="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89035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94E496A1-EBDB-438A-9531-1977E934AE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063" y="514350"/>
            <a:ext cx="9144000" cy="4629150"/>
          </a:xfr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2600" dirty="0">
                <a:solidFill>
                  <a:srgbClr val="C00000"/>
                </a:solidFill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God made a promise!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Through Abraham all nations would be blessed (Gal. 3:3-9; Gen. 12:1-3)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How would the promise be acquired among all nations? 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The flesh? (Rom. 4:1, 16-25)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Works of righteousness? (Rom. 4:1-4, 9-12)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The Law of Moses, any Law? (Rom. 4:13-14; Gal. 3:10-18)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6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The promise has been delivered by the God, through Christ, and received by faith, our faith.  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Our trust is in God, not our flesh.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Our righteousness will follow our faith, not self-righteousness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Calibri" panose="020F0502020204030204" pitchFamily="34" charset="0"/>
                <a:ea typeface="MS Mincho" panose="020B0400000000000000" pitchFamily="49" charset="-128"/>
                <a:cs typeface="Calibri" panose="020F0502020204030204" pitchFamily="34" charset="0"/>
              </a:rPr>
              <a:t>  Our hope is in Christ, not a law system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altLang="en-US" sz="2300" dirty="0">
              <a:latin typeface="Calibri" panose="020F0502020204030204" pitchFamily="34" charset="0"/>
              <a:ea typeface="MS Mincho" panose="020B0400000000000000" pitchFamily="49" charset="-128"/>
              <a:cs typeface="Calibri" panose="020F050202020403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FE396E-1D09-4B0C-986D-20E308A55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7961"/>
            <a:ext cx="9144000" cy="49638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Promise of God (Romans</a:t>
            </a:r>
            <a:r>
              <a:rPr kumimoji="0" lang="en-US" altLang="en-US" sz="2133" b="0" i="1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  <a:r>
              <a:rPr kumimoji="0" lang="en-US" altLang="en-US" sz="2133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76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16229</TotalTime>
  <Words>146</Words>
  <Application>Microsoft Office PowerPoint</Application>
  <PresentationFormat>On-screen Show (16:9)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of God - Romans 4</dc:title>
  <dc:creator>Carl Lungstrum</dc:creator>
  <cp:lastModifiedBy>Carl</cp:lastModifiedBy>
  <cp:revision>1205</cp:revision>
  <cp:lastPrinted>2020-03-08T14:37:29Z</cp:lastPrinted>
  <dcterms:created xsi:type="dcterms:W3CDTF">2012-03-18T20:35:27Z</dcterms:created>
  <dcterms:modified xsi:type="dcterms:W3CDTF">2020-03-16T01:57:09Z</dcterms:modified>
</cp:coreProperties>
</file>