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handoutMasterIdLst>
    <p:handoutMasterId r:id="rId7"/>
  </p:handoutMasterIdLst>
  <p:sldIdLst>
    <p:sldId id="361" r:id="rId2"/>
    <p:sldId id="357" r:id="rId3"/>
    <p:sldId id="364" r:id="rId4"/>
    <p:sldId id="363" r:id="rId5"/>
  </p:sldIdLst>
  <p:sldSz cx="9144000" cy="5143500" type="screen16x9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CCFFFF"/>
    <a:srgbClr val="000066"/>
    <a:srgbClr val="0000CC"/>
    <a:srgbClr val="009999"/>
    <a:srgbClr val="006699"/>
    <a:srgbClr val="9900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1" autoAdjust="0"/>
    <p:restoredTop sz="75986" autoAdjust="0"/>
  </p:normalViewPr>
  <p:slideViewPr>
    <p:cSldViewPr>
      <p:cViewPr varScale="1">
        <p:scale>
          <a:sx n="110" d="100"/>
          <a:sy n="110" d="100"/>
        </p:scale>
        <p:origin x="804" y="10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3"/>
            <a:ext cx="3077101" cy="46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87" tIns="47093" rIns="94187" bIns="47093" numCol="1" anchor="t" anchorCtr="0" compatLnSpc="1">
            <a:prstTxWarp prst="textNoShape">
              <a:avLst/>
            </a:prstTxWarp>
          </a:bodyPr>
          <a:lstStyle>
            <a:lvl1pPr defTabSz="941216" eaLnBrk="0" hangingPunct="0"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786" y="3"/>
            <a:ext cx="3077101" cy="46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87" tIns="47093" rIns="94187" bIns="47093" numCol="1" anchor="t" anchorCtr="0" compatLnSpc="1">
            <a:prstTxWarp prst="textNoShape">
              <a:avLst/>
            </a:prstTxWarp>
          </a:bodyPr>
          <a:lstStyle>
            <a:lvl1pPr algn="r" defTabSz="941216" eaLnBrk="0" hangingPunct="0">
              <a:spcBef>
                <a:spcPct val="0"/>
              </a:spcBef>
              <a:defRPr sz="1200"/>
            </a:lvl1pPr>
          </a:lstStyle>
          <a:p>
            <a:fld id="{EF61BAE8-95F3-4232-B85D-A7FCB0A68E4D}" type="datetimeFigureOut">
              <a:rPr lang="en-US" altLang="en-US"/>
              <a:pPr/>
              <a:t>3/2/2020</a:t>
            </a:fld>
            <a:endParaRPr lang="en-US" alt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8917780"/>
            <a:ext cx="3077101" cy="46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87" tIns="47093" rIns="94187" bIns="47093" numCol="1" anchor="b" anchorCtr="0" compatLnSpc="1">
            <a:prstTxWarp prst="textNoShape">
              <a:avLst/>
            </a:prstTxWarp>
          </a:bodyPr>
          <a:lstStyle>
            <a:lvl1pPr defTabSz="941216" eaLnBrk="0" hangingPunct="0"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786" y="8917780"/>
            <a:ext cx="3077101" cy="46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87" tIns="47093" rIns="94187" bIns="47093" numCol="1" anchor="b" anchorCtr="0" compatLnSpc="1">
            <a:prstTxWarp prst="textNoShape">
              <a:avLst/>
            </a:prstTxWarp>
          </a:bodyPr>
          <a:lstStyle>
            <a:lvl1pPr algn="r" defTabSz="941216" eaLnBrk="0" hangingPunct="0">
              <a:spcBef>
                <a:spcPct val="0"/>
              </a:spcBef>
              <a:defRPr sz="1200"/>
            </a:lvl1pPr>
          </a:lstStyle>
          <a:p>
            <a:fld id="{137FF456-0FB9-416B-917B-E7F18AACB6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510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101" cy="470696"/>
          </a:xfrm>
          <a:prstGeom prst="rect">
            <a:avLst/>
          </a:prstGeom>
        </p:spPr>
        <p:txBody>
          <a:bodyPr vert="horz" lIns="91578" tIns="45788" rIns="91578" bIns="457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786" y="0"/>
            <a:ext cx="3077101" cy="470696"/>
          </a:xfrm>
          <a:prstGeom prst="rect">
            <a:avLst/>
          </a:prstGeom>
        </p:spPr>
        <p:txBody>
          <a:bodyPr vert="horz" lIns="91578" tIns="45788" rIns="91578" bIns="45788" rtlCol="0"/>
          <a:lstStyle>
            <a:lvl1pPr algn="r">
              <a:defRPr sz="1200"/>
            </a:lvl1pPr>
          </a:lstStyle>
          <a:p>
            <a:fld id="{B67D9122-F63E-4EF3-A539-3BF8022F1854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73163"/>
            <a:ext cx="5635625" cy="3170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8" tIns="45788" rIns="91578" bIns="457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7728"/>
            <a:ext cx="5683253" cy="3697188"/>
          </a:xfrm>
          <a:prstGeom prst="rect">
            <a:avLst/>
          </a:prstGeom>
        </p:spPr>
        <p:txBody>
          <a:bodyPr vert="horz" lIns="91578" tIns="45788" rIns="91578" bIns="457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917780"/>
            <a:ext cx="3077101" cy="470696"/>
          </a:xfrm>
          <a:prstGeom prst="rect">
            <a:avLst/>
          </a:prstGeom>
        </p:spPr>
        <p:txBody>
          <a:bodyPr vert="horz" lIns="91578" tIns="45788" rIns="91578" bIns="457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786" y="8917780"/>
            <a:ext cx="3077101" cy="470696"/>
          </a:xfrm>
          <a:prstGeom prst="rect">
            <a:avLst/>
          </a:prstGeom>
        </p:spPr>
        <p:txBody>
          <a:bodyPr vert="horz" lIns="91578" tIns="45788" rIns="91578" bIns="45788" rtlCol="0" anchor="b"/>
          <a:lstStyle>
            <a:lvl1pPr algn="r">
              <a:defRPr sz="1200"/>
            </a:lvl1pPr>
          </a:lstStyle>
          <a:p>
            <a:fld id="{FE5F192D-C401-4971-BCD2-FEFF21EAE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48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1173163"/>
            <a:ext cx="5635625" cy="3170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3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5F192D-C401-4971-BCD2-FEFF21EAE61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234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50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1173163"/>
            <a:ext cx="5635625" cy="3170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5F192D-C401-4971-BCD2-FEFF21EAE6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419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1173163"/>
            <a:ext cx="5635625" cy="3170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5F192D-C401-4971-BCD2-FEFF21EAE6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554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1173163"/>
            <a:ext cx="5635625" cy="3170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5F192D-C401-4971-BCD2-FEFF21EAE6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991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B94C-B2D1-B748-A7DA-BE1632B7484F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6E11-05CB-8842-AFB1-58D074C7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B94C-B2D1-B748-A7DA-BE1632B7484F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6E11-05CB-8842-AFB1-58D074C7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02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B94C-B2D1-B748-A7DA-BE1632B7484F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6E11-05CB-8842-AFB1-58D074C7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0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B94C-B2D1-B748-A7DA-BE1632B7484F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6E11-05CB-8842-AFB1-58D074C7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47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B94C-B2D1-B748-A7DA-BE1632B7484F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6E11-05CB-8842-AFB1-58D074C7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4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B94C-B2D1-B748-A7DA-BE1632B7484F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6E11-05CB-8842-AFB1-58D074C7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3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B94C-B2D1-B748-A7DA-BE1632B7484F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6E11-05CB-8842-AFB1-58D074C7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5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B94C-B2D1-B748-A7DA-BE1632B7484F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6E11-05CB-8842-AFB1-58D074C7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45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B94C-B2D1-B748-A7DA-BE1632B7484F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6E11-05CB-8842-AFB1-58D074C7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4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B94C-B2D1-B748-A7DA-BE1632B7484F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6E11-05CB-8842-AFB1-58D074C7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38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B94C-B2D1-B748-A7DA-BE1632B7484F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6E11-05CB-8842-AFB1-58D074C7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08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DB94C-B2D1-B748-A7DA-BE1632B7484F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C6E11-05CB-8842-AFB1-58D074C7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5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>
            <a:extLst>
              <a:ext uri="{FF2B5EF4-FFF2-40B4-BE49-F238E27FC236}">
                <a16:creationId xmlns:a16="http://schemas.microsoft.com/office/drawing/2014/main" id="{A616AFA2-94C9-4A2A-BEBB-570CB08CC8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3350"/>
            <a:ext cx="7467600" cy="17272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4400" b="1" dirty="0">
                <a:solidFill>
                  <a:srgbClr val="FFFF00"/>
                </a:solidFill>
                <a:latin typeface="Andalus" panose="02020603050405020304" pitchFamily="18" charset="-78"/>
                <a:ea typeface="Batang" panose="02030600000101010101" pitchFamily="18" charset="-127"/>
                <a:cs typeface="Andalus" panose="02020603050405020304" pitchFamily="18" charset="-78"/>
              </a:rPr>
              <a:t>2020 Theme: </a:t>
            </a:r>
          </a:p>
          <a:p>
            <a:pPr marL="0" indent="0" algn="ctr" eaLnBrk="1" hangingPunct="1">
              <a:buNone/>
            </a:pPr>
            <a:r>
              <a:rPr lang="en-US" altLang="en-US" sz="4400" b="1" dirty="0">
                <a:solidFill>
                  <a:srgbClr val="FFFF00"/>
                </a:solidFill>
                <a:latin typeface="Andalus" panose="02020603050405020304" pitchFamily="18" charset="-78"/>
                <a:ea typeface="Batang" panose="02030600000101010101" pitchFamily="18" charset="-127"/>
                <a:cs typeface="Andalus" panose="02020603050405020304" pitchFamily="18" charset="-78"/>
              </a:rPr>
              <a:t>Make Me a Servant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164A2B5-82AF-48D7-9057-26D075785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1860550"/>
            <a:ext cx="7797800" cy="2235200"/>
          </a:xfrm>
          <a:prstGeom prst="rect">
            <a:avLst/>
          </a:prstGeom>
          <a:noFill/>
          <a:ln w="15875">
            <a:solidFill>
              <a:schemeClr val="accent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12191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733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“Owe No One Anything”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733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(Romans 13:1-10)</a:t>
            </a:r>
          </a:p>
          <a:p>
            <a:pPr marL="0" marR="0" lvl="0" indent="0" algn="r" defTabSz="121911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133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r" defTabSz="121911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133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r" defTabSz="121911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March 1, 2020</a:t>
            </a:r>
          </a:p>
        </p:txBody>
      </p:sp>
    </p:spTree>
    <p:extLst>
      <p:ext uri="{BB962C8B-B14F-4D97-AF65-F5344CB8AC3E}">
        <p14:creationId xmlns:p14="http://schemas.microsoft.com/office/powerpoint/2010/main" val="2890358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94E496A1-EBDB-438A-9531-1977E934AEC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514350"/>
            <a:ext cx="8991600" cy="4495800"/>
          </a:xfrm>
          <a:solidFill>
            <a:schemeClr val="bg1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US" altLang="en-US" sz="2800" dirty="0">
                <a:solidFill>
                  <a:srgbClr val="C00000"/>
                </a:solidFill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1. </a:t>
            </a:r>
            <a:r>
              <a:rPr lang="en-US" altLang="en-US" sz="2600" dirty="0">
                <a:solidFill>
                  <a:srgbClr val="C00000"/>
                </a:solidFill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Our obligation to government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60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How could a Christian pay taxes to, respect, and honor the Roman Empire?  Pagan, consumed with power, </a:t>
            </a:r>
            <a:r>
              <a:rPr lang="en-US" altLang="en-US" sz="2600" dirty="0" err="1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debaucherous</a:t>
            </a:r>
            <a:r>
              <a:rPr lang="en-US" altLang="en-US" sz="260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, and murderous? 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60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Government, by divine institution, is a servant of God, although comprised of imperfect humans.  It is our authority! 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60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Not just a matter of obedience to avoid punishment or death, a matter of respect and honor! (Matt. 22:21; 1</a:t>
            </a:r>
            <a:r>
              <a:rPr lang="en-US" altLang="en-US" sz="2600" baseline="3000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st</a:t>
            </a:r>
            <a:r>
              <a:rPr lang="en-US" altLang="en-US" sz="260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 Pet. 2:13; Acts 26:25; Eccl. </a:t>
            </a:r>
            <a:r>
              <a:rPr lang="en-US" altLang="en-US" sz="260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11:20)  </a:t>
            </a:r>
            <a:endParaRPr lang="en-US" altLang="en-US" sz="2600" dirty="0">
              <a:latin typeface="Calibri" panose="020F0502020204030204" pitchFamily="34" charset="0"/>
              <a:ea typeface="MS Mincho" panose="020B0400000000000000" pitchFamily="49" charset="-128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60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If we assert ourselves over the government; we have violated our conscience towards God.  Do not owe this obligation!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AFE396E-1D09-4B0C-986D-20E308A55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7961"/>
            <a:ext cx="9144000" cy="496389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33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Make Me a Servant – “Owe No One Anything” (Romans 13:1-10)</a:t>
            </a:r>
          </a:p>
        </p:txBody>
      </p:sp>
    </p:spTree>
    <p:extLst>
      <p:ext uri="{BB962C8B-B14F-4D97-AF65-F5344CB8AC3E}">
        <p14:creationId xmlns:p14="http://schemas.microsoft.com/office/powerpoint/2010/main" val="73768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94E496A1-EBDB-438A-9531-1977E934AEC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514350"/>
            <a:ext cx="8991600" cy="4495800"/>
          </a:xfrm>
          <a:solidFill>
            <a:schemeClr val="bg1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US" altLang="en-US" sz="2800" dirty="0">
                <a:solidFill>
                  <a:srgbClr val="C00000"/>
                </a:solidFill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2. </a:t>
            </a:r>
            <a:r>
              <a:rPr lang="en-US" altLang="en-US" sz="2600" dirty="0">
                <a:solidFill>
                  <a:srgbClr val="C00000"/>
                </a:solidFill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Our obligation to fellow man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60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What’s my obligation?  “I do what the law says, nothing more and nothing less?” 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60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A legal code does not complete my moral obligation to my fellow man, fearing a badge or a sword, or a code violation.  It can still leave me owing my fellow man.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60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Love leaves me owing nothing!  Minimally nothing criminal. Additionally not lacking kindness, courteousness, giving, and expending of self for others, even rebuking! (Lev. 19:17-18; Prov. 25:11-12; James 4:17; Matt. 25:31-46)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60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Love convinces others that I am their servant!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altLang="en-US" sz="2600" dirty="0">
              <a:latin typeface="Calibri" panose="020F0502020204030204" pitchFamily="34" charset="0"/>
              <a:ea typeface="MS Mincho" panose="020B0400000000000000" pitchFamily="49" charset="-128"/>
              <a:cs typeface="Calibri" panose="020F050202020403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AFE396E-1D09-4B0C-986D-20E308A55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7961"/>
            <a:ext cx="9144000" cy="496389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33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Make Me a Servant – “Owe No One Anything” (Romans 13:1-10)</a:t>
            </a:r>
          </a:p>
        </p:txBody>
      </p:sp>
    </p:spTree>
    <p:extLst>
      <p:ext uri="{BB962C8B-B14F-4D97-AF65-F5344CB8AC3E}">
        <p14:creationId xmlns:p14="http://schemas.microsoft.com/office/powerpoint/2010/main" val="21398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94E496A1-EBDB-438A-9531-1977E934AEC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514350"/>
            <a:ext cx="8991600" cy="3048000"/>
          </a:xfrm>
          <a:solidFill>
            <a:schemeClr val="bg1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None/>
              <a:defRPr/>
            </a:pPr>
            <a:r>
              <a:rPr lang="en-US" altLang="en-US" sz="2800" dirty="0">
                <a:solidFill>
                  <a:srgbClr val="C00000"/>
                </a:solidFill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Conclusion</a:t>
            </a:r>
            <a:endParaRPr lang="en-US" altLang="en-US" sz="2600" dirty="0">
              <a:latin typeface="Calibri" panose="020F0502020204030204" pitchFamily="34" charset="0"/>
              <a:ea typeface="MS Mincho" panose="020B0400000000000000" pitchFamily="49" charset="-128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60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Our 2020 theme is “Make Me a Servant”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60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Christ finished His mission on earth owing nothing; to God, to government, </a:t>
            </a:r>
            <a:r>
              <a:rPr lang="en-US" altLang="en-US" sz="260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or to fellow </a:t>
            </a:r>
            <a:r>
              <a:rPr lang="en-US" altLang="en-US" sz="260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man. 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60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As Christians we must not owe in our obligations to our government and to our fellow man.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AFE396E-1D09-4B0C-986D-20E308A55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7961"/>
            <a:ext cx="9144000" cy="496389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en-US" altLang="en-US" sz="2133" i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Me a Servant – “Owe No One Anything” (Romans 13:1-10)</a:t>
            </a:r>
          </a:p>
        </p:txBody>
      </p:sp>
    </p:spTree>
    <p:extLst>
      <p:ext uri="{BB962C8B-B14F-4D97-AF65-F5344CB8AC3E}">
        <p14:creationId xmlns:p14="http://schemas.microsoft.com/office/powerpoint/2010/main" val="3728893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16065</TotalTime>
  <Words>348</Words>
  <Application>Microsoft Office PowerPoint</Application>
  <PresentationFormat>On-screen Show (16:9)</PresentationFormat>
  <Paragraphs>29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Andalus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Me a Servant.  Own No One Anything</dc:title>
  <dc:creator>Carl Lungstrum</dc:creator>
  <cp:lastModifiedBy>Carl</cp:lastModifiedBy>
  <cp:revision>1162</cp:revision>
  <cp:lastPrinted>2020-03-01T16:14:47Z</cp:lastPrinted>
  <dcterms:created xsi:type="dcterms:W3CDTF">2012-03-18T20:35:27Z</dcterms:created>
  <dcterms:modified xsi:type="dcterms:W3CDTF">2020-03-02T18:27:53Z</dcterms:modified>
</cp:coreProperties>
</file>