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9" r:id="rId2"/>
    <p:sldId id="357" r:id="rId3"/>
    <p:sldId id="367" r:id="rId4"/>
    <p:sldId id="366" r:id="rId5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4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4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4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4" tIns="45797" rIns="91594" bIns="457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28"/>
            <a:ext cx="5683253" cy="3697188"/>
          </a:xfrm>
          <a:prstGeom prst="rect">
            <a:avLst/>
          </a:prstGeom>
        </p:spPr>
        <p:txBody>
          <a:bodyPr vert="horz" lIns="91594" tIns="45797" rIns="91594" bIns="457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4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88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2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600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algn="ctr" eaLnBrk="1" hangingPunct="1">
              <a:buNone/>
              <a:defRPr/>
            </a:pPr>
            <a:r>
              <a:rPr lang="en-US" altLang="en-US" i="1" kern="0" dirty="0">
                <a:solidFill>
                  <a:srgbClr val="FFFFFF"/>
                </a:solidFill>
              </a:rPr>
              <a:t>Turn to Me With All Your Heart (Joel 2:12-17) </a:t>
            </a:r>
            <a:endParaRPr kumimoji="0" lang="en-US" altLang="en-US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December 1, 2019</a:t>
            </a:r>
          </a:p>
        </p:txBody>
      </p:sp>
    </p:spTree>
    <p:extLst>
      <p:ext uri="{BB962C8B-B14F-4D97-AF65-F5344CB8AC3E}">
        <p14:creationId xmlns:p14="http://schemas.microsoft.com/office/powerpoint/2010/main" val="185966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514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1. The Day of the Lord (Joel 2:11)</a:t>
            </a: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The Day of the Lord is a judgment:  armies like locust (Joel 1:4)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The judgment may be averted!  “Return to the Lord your God” (Joel 2:12-14).  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The Lord would rather bless than judge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The day of the Lord is coming.  (2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700" dirty="0">
                <a:ea typeface="MS Mincho" panose="020B0400000000000000" pitchFamily="49" charset="-128"/>
              </a:rPr>
              <a:t> Peter 3:9-12)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0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lvl="0" indent="0" algn="ctr" eaLnBrk="1" hangingPunct="1">
                <a:buNone/>
                <a:defRPr/>
              </a:pPr>
              <a:r>
                <a:rPr lang="en-US" altLang="en-US" i="1" kern="0" dirty="0">
                  <a:solidFill>
                    <a:srgbClr val="FFFFFF"/>
                  </a:solidFill>
                </a:rPr>
                <a:t>Turn to Me With All Your Heart (Joel 2:12-17) </a:t>
              </a:r>
              <a:endParaRPr lang="en-US" altLang="en-US" i="1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124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2. Turning with all your heart</a:t>
            </a: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The way it was purposed from the beginning (Deut. 6:4)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The way Jesus said it is purposed (Matt. 22:37; Luke 9:23-27)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Demonstrated by examples:  Ruth 1:16-18; Elisha (2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700" dirty="0">
                <a:ea typeface="MS Mincho" panose="020B0400000000000000" pitchFamily="49" charset="-128"/>
              </a:rPr>
              <a:t> Kings 2:1-2)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Going beyond convenience (Luke 9:57-58), beyond tokenism (Acts 5:1-11), compulsion (2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700" dirty="0">
                <a:ea typeface="MS Mincho" panose="020B0400000000000000" pitchFamily="49" charset="-128"/>
              </a:rPr>
              <a:t> Cor. 9:7; Gal. 5-6). “With all you heart, with fasting, weeping, and with mourning, and rend your hearts and not your garments.” (Joel 2:12-13)</a:t>
            </a:r>
          </a:p>
          <a:p>
            <a:pPr marL="342900" indent="-342900">
              <a:buFont typeface="+mj-lt"/>
              <a:buAutoNum type="arabicParenR"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0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lvl="0" indent="0" algn="ctr" eaLnBrk="1" hangingPunct="1">
                <a:buNone/>
                <a:defRPr/>
              </a:pPr>
              <a:r>
                <a:rPr lang="en-US" altLang="en-US" i="1" kern="0" dirty="0">
                  <a:solidFill>
                    <a:srgbClr val="FFFFFF"/>
                  </a:solidFill>
                </a:rPr>
                <a:t>Turn to Me With All Your Heart (Joel 2:12-17) </a:t>
              </a:r>
              <a:endParaRPr lang="en-US" altLang="en-US" i="1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7096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600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algn="ctr" eaLnBrk="1" hangingPunct="1">
              <a:buNone/>
              <a:defRPr/>
            </a:pPr>
            <a:r>
              <a:rPr lang="en-US" altLang="en-US" i="1" kern="0" dirty="0">
                <a:solidFill>
                  <a:srgbClr val="FFFFFF"/>
                </a:solidFill>
              </a:rPr>
              <a:t>Turn to Me With All Your Heart (Joel 2:12-17) </a:t>
            </a:r>
            <a:endParaRPr kumimoji="0" lang="en-US" altLang="en-US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December 1, 2019</a:t>
            </a:r>
          </a:p>
        </p:txBody>
      </p:sp>
    </p:spTree>
    <p:extLst>
      <p:ext uri="{BB962C8B-B14F-4D97-AF65-F5344CB8AC3E}">
        <p14:creationId xmlns:p14="http://schemas.microsoft.com/office/powerpoint/2010/main" val="24449974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13027</TotalTime>
  <Words>261</Words>
  <Application>Microsoft Office PowerPoint</Application>
  <PresentationFormat>Custom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Andalus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Raises Up Kings - Daniel 2</dc:title>
  <dc:creator>Carl Lungstrum</dc:creator>
  <cp:lastModifiedBy>Carl</cp:lastModifiedBy>
  <cp:revision>978</cp:revision>
  <cp:lastPrinted>2019-12-01T16:00:43Z</cp:lastPrinted>
  <dcterms:created xsi:type="dcterms:W3CDTF">2012-03-18T20:35:27Z</dcterms:created>
  <dcterms:modified xsi:type="dcterms:W3CDTF">2020-01-18T19:42:43Z</dcterms:modified>
</cp:coreProperties>
</file>