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0" r:id="rId2"/>
    <p:sldId id="332" r:id="rId3"/>
    <p:sldId id="334" r:id="rId4"/>
    <p:sldId id="335" r:id="rId5"/>
    <p:sldId id="333" r:id="rId6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6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59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01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94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77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8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895350"/>
            <a:ext cx="5276850" cy="2286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One Spirit. One Body. 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Many Members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12:12-31)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October 20, 2019</a:t>
            </a:r>
          </a:p>
        </p:txBody>
      </p:sp>
    </p:spTree>
    <p:extLst>
      <p:ext uri="{BB962C8B-B14F-4D97-AF65-F5344CB8AC3E}">
        <p14:creationId xmlns:p14="http://schemas.microsoft.com/office/powerpoint/2010/main" val="231842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37338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AutoNum type="arabicPeriod"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“Many” are to be “One” (1</a:t>
            </a:r>
            <a:r>
              <a:rPr lang="en-US" altLang="en-US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12:12-14)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Corinth had a very divisive spirit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1:10ff); Divided by spiritual gifts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12-14)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One Spirit is the Holy Spirit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12:11)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“Many” are the souls sanctified in Christ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1:2); All Christians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One body is a unit of all who have been baptized, drinking of the same Spirit.  Analogy of a human body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12:14-26)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What makes us one body is not physical similarities, but rather being planted in spiritual likeness. </a:t>
            </a:r>
          </a:p>
          <a:p>
            <a:pPr marL="0" indent="0">
              <a:buNone/>
              <a:defRPr/>
            </a:pPr>
            <a:endParaRPr lang="en-US" altLang="en-US" sz="1800" dirty="0"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One Spirit. One Body. Many Members 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Cor. 12:12-31)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1871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39624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A body is not composed of a single member (1</a:t>
            </a:r>
            <a:r>
              <a:rPr lang="en-US" altLang="en-US" baseline="30000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st</a:t>
            </a: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 Cor. 12:14-26)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All members are dependent upon other members: foot, hand, ear, eye, nose, etc.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12:14-21); None are independent.  No clergy/laity distinction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strong are dependent upon the weak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12:22)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less honorable, less presentable are necessary (Cor. 12:23-24, 27-31; Matt. 25:34-45; 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Thess. 5:12-14; Luke 21:1-4)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“Honor” is NOT accomplished by visual “importance,” but by care, one for another:  suffering and rejoicing with one another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12:25-26; Rom. 12:10)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One Spirit. One Body. Many Members 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Cor. 12:12-31)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7003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23622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Conclusion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We must not be divisive, allowing physical differences and self-serving cares rule us!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We must allow God to unite us in one body.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We must be planted by one Spirit, and having the love of Christ, caring for one another. 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One Spirit. One Body. Many Members 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Cor. 12:12-31)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48440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895350"/>
            <a:ext cx="5276850" cy="2286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One Spirit. One Body. 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Many Members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12:12-31)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 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October 20, 2019</a:t>
            </a:r>
          </a:p>
        </p:txBody>
      </p:sp>
    </p:spTree>
    <p:extLst>
      <p:ext uri="{BB962C8B-B14F-4D97-AF65-F5344CB8AC3E}">
        <p14:creationId xmlns:p14="http://schemas.microsoft.com/office/powerpoint/2010/main" val="16363898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8685</TotalTime>
  <Words>374</Words>
  <Application>Microsoft Office PowerPoint</Application>
  <PresentationFormat>Custom</PresentationFormat>
  <Paragraphs>39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1Cor 12.12-31 One Spirit. One Body. </dc:title>
  <dc:creator>Carl Lungstrum</dc:creator>
  <cp:lastModifiedBy>Carl</cp:lastModifiedBy>
  <cp:revision>765</cp:revision>
  <cp:lastPrinted>2019-10-20T22:34:27Z</cp:lastPrinted>
  <dcterms:created xsi:type="dcterms:W3CDTF">2012-03-18T20:35:27Z</dcterms:created>
  <dcterms:modified xsi:type="dcterms:W3CDTF">2020-01-18T19:40:41Z</dcterms:modified>
</cp:coreProperties>
</file>