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2" r:id="rId2"/>
    <p:sldId id="357" r:id="rId3"/>
    <p:sldId id="358" r:id="rId4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2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981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Finding Justification After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David's Sins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(2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nd</a:t>
            </a:r>
            <a:r>
              <a:rPr lang="en-US" altLang="en-US" sz="3000" i="1" kern="0" dirty="0">
                <a:solidFill>
                  <a:schemeClr val="bg1"/>
                </a:solidFill>
              </a:rPr>
              <a:t> Samuel 11-12; Psalm 32)</a:t>
            </a:r>
          </a:p>
          <a:p>
            <a:pPr marL="0" indent="0" algn="ct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October 13,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133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Sin and it’s </a:t>
            </a:r>
            <a:r>
              <a:rPr lang="en-US" altLang="en-US" sz="1700">
                <a:ea typeface="MS Mincho" panose="020B0400000000000000" pitchFamily="49" charset="-128"/>
              </a:rPr>
              <a:t>consequences (2</a:t>
            </a:r>
            <a:r>
              <a:rPr lang="en-US" altLang="en-US" sz="1700" baseline="30000">
                <a:ea typeface="MS Mincho" panose="020B0400000000000000" pitchFamily="49" charset="-128"/>
              </a:rPr>
              <a:t>nd</a:t>
            </a:r>
            <a:r>
              <a:rPr lang="en-US" altLang="en-US" sz="1700">
                <a:ea typeface="MS Mincho" panose="020B0400000000000000" pitchFamily="49" charset="-128"/>
              </a:rPr>
              <a:t> Sam</a:t>
            </a:r>
            <a:r>
              <a:rPr lang="en-US" altLang="en-US" sz="1700" dirty="0">
                <a:ea typeface="MS Mincho" panose="020B0400000000000000" pitchFamily="49" charset="-128"/>
              </a:rPr>
              <a:t>. 11-12)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Justification (Psa. 32:1-5).  Not by one’s self.   Only by forgiveness from God (Rom. 4:5-8, 24-25)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Healing (Psa. 32:6-7; Isa. 53:5)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Fruitfulness (Psa. 32:8-11; John 4:13-14)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Finding Justification after David’s Sins (2 Sam. 11; Psa. 32)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9812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Finding Justification After 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David's Sins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(2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nd</a:t>
            </a:r>
            <a:r>
              <a:rPr lang="en-US" altLang="en-US" sz="3000" i="1" kern="0" dirty="0">
                <a:solidFill>
                  <a:schemeClr val="bg1"/>
                </a:solidFill>
              </a:rPr>
              <a:t> Samuel 11-12; Psalm 32)</a:t>
            </a:r>
          </a:p>
          <a:p>
            <a:pPr marL="0" indent="0" algn="ct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October 13, 2019</a:t>
            </a:r>
          </a:p>
        </p:txBody>
      </p:sp>
    </p:spTree>
    <p:extLst>
      <p:ext uri="{BB962C8B-B14F-4D97-AF65-F5344CB8AC3E}">
        <p14:creationId xmlns:p14="http://schemas.microsoft.com/office/powerpoint/2010/main" val="2300803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12255</TotalTime>
  <Words>136</Words>
  <Application>Microsoft Office PowerPoint</Application>
  <PresentationFormat>Custom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Andalus</vt:lpstr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Justification After David's Sins</dc:title>
  <dc:creator>Carl Lungstrum</dc:creator>
  <cp:lastModifiedBy>Carl</cp:lastModifiedBy>
  <cp:revision>938</cp:revision>
  <cp:lastPrinted>2019-10-13T14:40:44Z</cp:lastPrinted>
  <dcterms:created xsi:type="dcterms:W3CDTF">2012-03-18T20:35:27Z</dcterms:created>
  <dcterms:modified xsi:type="dcterms:W3CDTF">2020-01-18T19:40:17Z</dcterms:modified>
</cp:coreProperties>
</file>