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2" r:id="rId2"/>
    <p:sldId id="357" r:id="rId3"/>
    <p:sldId id="365" r:id="rId4"/>
    <p:sldId id="364" r:id="rId5"/>
  </p:sldIdLst>
  <p:sldSz cx="6858000" cy="5143500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1185" cy="45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defTabSz="913524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80" y="1"/>
            <a:ext cx="2971185" cy="45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defTabSz="913524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85561"/>
            <a:ext cx="2971185" cy="45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defTabSz="913524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80" y="8685561"/>
            <a:ext cx="2971185" cy="45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defTabSz="913524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85" cy="458439"/>
          </a:xfrm>
          <a:prstGeom prst="rect">
            <a:avLst/>
          </a:prstGeom>
        </p:spPr>
        <p:txBody>
          <a:bodyPr vert="horz" lIns="88883" tIns="44442" rIns="88883" bIns="44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80" y="0"/>
            <a:ext cx="2971185" cy="458439"/>
          </a:xfrm>
          <a:prstGeom prst="rect">
            <a:avLst/>
          </a:prstGeom>
        </p:spPr>
        <p:txBody>
          <a:bodyPr vert="horz" lIns="88883" tIns="44442" rIns="88883" bIns="44442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7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83" tIns="44442" rIns="88883" bIns="44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6" y="4400087"/>
            <a:ext cx="5487629" cy="3600914"/>
          </a:xfrm>
          <a:prstGeom prst="rect">
            <a:avLst/>
          </a:prstGeom>
        </p:spPr>
        <p:txBody>
          <a:bodyPr vert="horz" lIns="88883" tIns="44442" rIns="88883" bIns="444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561"/>
            <a:ext cx="2971185" cy="458439"/>
          </a:xfrm>
          <a:prstGeom prst="rect">
            <a:avLst/>
          </a:prstGeom>
        </p:spPr>
        <p:txBody>
          <a:bodyPr vert="horz" lIns="88883" tIns="44442" rIns="88883" bIns="44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80" y="8685561"/>
            <a:ext cx="2971185" cy="458439"/>
          </a:xfrm>
          <a:prstGeom prst="rect">
            <a:avLst/>
          </a:prstGeom>
        </p:spPr>
        <p:txBody>
          <a:bodyPr vert="horz" lIns="88883" tIns="44442" rIns="88883" bIns="44442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21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7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495550"/>
            <a:ext cx="5848350" cy="1524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Be Strong and Very Courageous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(Joshua 1)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September 1, 2019</a:t>
            </a:r>
          </a:p>
        </p:txBody>
      </p:sp>
    </p:spTree>
    <p:extLst>
      <p:ext uri="{BB962C8B-B14F-4D97-AF65-F5344CB8AC3E}">
        <p14:creationId xmlns:p14="http://schemas.microsoft.com/office/powerpoint/2010/main" val="18558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581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The Lord’s words to Joshua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“Moses my servant is dead” (Joshua 1:2)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“As I was with Moses, so I will be with you. I will not leave you nor forsake you.” (Josh. 1:5)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“Only be strong and very courageous” (Josh. 1:5-9)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“No man shall stand before you”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“Divide as an inheritance the land”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“Observe to do according to all the law; do not turn from it to the right hand or to the left, that you may prosper wherever you go”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Be Strong and Very Courageous (Joshua 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4267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The Lord’s words to Us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It’s our time.  Our generation is now. (Acts 2:40; Phil. 2:12)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not alone. The Lord is with us (Phil. 4:4; Heb. 13:5-6)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“Only be strong and very courageous”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“No man shall stand before you” </a:t>
            </a: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(Enemies at large – Eph. 6:10-13; Rom. 8:31-39)  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“Divide as an inheritance the land” </a:t>
            </a: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(Individual blessings realized – Matt. 10:34-39; Matt. 22:14)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“Observe to do according to all the law; do not turn from it to the right hand or to the left, that you may prosper wherever you go” </a:t>
            </a: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(Walk in the Light of God – Eph. 4:8-17)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Be Strong and Very Courageous (Joshua 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23206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495550"/>
            <a:ext cx="5848350" cy="1524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Be Strong and Very Courageous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(Joshua 1)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September 1, 2019</a:t>
            </a:r>
          </a:p>
        </p:txBody>
      </p:sp>
    </p:spTree>
    <p:extLst>
      <p:ext uri="{BB962C8B-B14F-4D97-AF65-F5344CB8AC3E}">
        <p14:creationId xmlns:p14="http://schemas.microsoft.com/office/powerpoint/2010/main" val="1964373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328</Words>
  <Application>Microsoft Office PowerPoint</Application>
  <PresentationFormat>Custom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Strong and Very Courageous (Joshua 1)</dc:title>
  <dc:creator>Carl Lungstrum</dc:creator>
  <cp:lastModifiedBy>Carl</cp:lastModifiedBy>
  <cp:revision>889</cp:revision>
  <cp:lastPrinted>2019-09-01T14:52:30Z</cp:lastPrinted>
  <dcterms:created xsi:type="dcterms:W3CDTF">2012-03-18T20:35:27Z</dcterms:created>
  <dcterms:modified xsi:type="dcterms:W3CDTF">2020-01-18T19:38:31Z</dcterms:modified>
</cp:coreProperties>
</file>