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2" r:id="rId2"/>
    <p:sldId id="317" r:id="rId3"/>
    <p:sldId id="362" r:id="rId4"/>
    <p:sldId id="363" r:id="rId5"/>
    <p:sldId id="364" r:id="rId6"/>
    <p:sldId id="365" r:id="rId7"/>
    <p:sldId id="366" r:id="rId8"/>
    <p:sldId id="361" r:id="rId9"/>
  </p:sldIdLst>
  <p:sldSz cx="6858000" cy="5143500"/>
  <p:notesSz cx="7004050" cy="929005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CC"/>
    <a:srgbClr val="CCFFFF"/>
    <a:srgbClr val="000066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4249" autoAdjust="0"/>
  </p:normalViewPr>
  <p:slideViewPr>
    <p:cSldViewPr>
      <p:cViewPr varScale="1">
        <p:scale>
          <a:sx n="96" d="100"/>
          <a:sy n="96" d="100"/>
        </p:scale>
        <p:origin x="714" y="84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4461" cy="46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4" tIns="46547" rIns="93094" bIns="46547" numCol="1" anchor="t" anchorCtr="0" compatLnSpc="1">
            <a:prstTxWarp prst="textNoShape">
              <a:avLst/>
            </a:prstTxWarp>
          </a:bodyPr>
          <a:lstStyle>
            <a:lvl1pPr defTabSz="930287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022" y="1"/>
            <a:ext cx="3034461" cy="46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4" tIns="46547" rIns="93094" bIns="46547" numCol="1" anchor="t" anchorCtr="0" compatLnSpc="1">
            <a:prstTxWarp prst="textNoShape">
              <a:avLst/>
            </a:prstTxWarp>
          </a:bodyPr>
          <a:lstStyle>
            <a:lvl1pPr algn="r" defTabSz="930287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290"/>
            <a:ext cx="3034461" cy="46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4" tIns="46547" rIns="93094" bIns="46547" numCol="1" anchor="b" anchorCtr="0" compatLnSpc="1">
            <a:prstTxWarp prst="textNoShape">
              <a:avLst/>
            </a:prstTxWarp>
          </a:bodyPr>
          <a:lstStyle>
            <a:lvl1pPr defTabSz="930287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022" y="8824290"/>
            <a:ext cx="3034461" cy="46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4" tIns="46547" rIns="93094" bIns="46547" numCol="1" anchor="b" anchorCtr="0" compatLnSpc="1">
            <a:prstTxWarp prst="textNoShape">
              <a:avLst/>
            </a:prstTxWarp>
          </a:bodyPr>
          <a:lstStyle>
            <a:lvl1pPr algn="r" defTabSz="930287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4461" cy="465761"/>
          </a:xfrm>
          <a:prstGeom prst="rect">
            <a:avLst/>
          </a:prstGeom>
        </p:spPr>
        <p:txBody>
          <a:bodyPr vert="horz" lIns="90515" tIns="45257" rIns="90515" bIns="452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8022" y="0"/>
            <a:ext cx="3034461" cy="465761"/>
          </a:xfrm>
          <a:prstGeom prst="rect">
            <a:avLst/>
          </a:prstGeom>
        </p:spPr>
        <p:txBody>
          <a:bodyPr vert="horz" lIns="90515" tIns="45257" rIns="90515" bIns="4525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0463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5" tIns="45257" rIns="90515" bIns="452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8" y="4470366"/>
            <a:ext cx="5604495" cy="3658429"/>
          </a:xfrm>
          <a:prstGeom prst="rect">
            <a:avLst/>
          </a:prstGeom>
        </p:spPr>
        <p:txBody>
          <a:bodyPr vert="horz" lIns="90515" tIns="45257" rIns="90515" bIns="452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289"/>
            <a:ext cx="3034461" cy="465761"/>
          </a:xfrm>
          <a:prstGeom prst="rect">
            <a:avLst/>
          </a:prstGeom>
        </p:spPr>
        <p:txBody>
          <a:bodyPr vert="horz" lIns="90515" tIns="45257" rIns="90515" bIns="452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8022" y="8824289"/>
            <a:ext cx="3034461" cy="465761"/>
          </a:xfrm>
          <a:prstGeom prst="rect">
            <a:avLst/>
          </a:prstGeom>
        </p:spPr>
        <p:txBody>
          <a:bodyPr vert="horz" lIns="90515" tIns="45257" rIns="90515" bIns="4525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64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5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94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35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6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571750"/>
            <a:ext cx="54483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Priests –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Are We Suited to Make Offerings? (Ex. 28-29; Lev. 21)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June 23,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2667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Christians are Priests Of God!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Holy priests, royal priests (1</a:t>
            </a:r>
            <a:r>
              <a:rPr lang="en-US" altLang="en-US" sz="20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000" dirty="0">
                <a:ea typeface="MS Mincho" panose="020B0400000000000000" pitchFamily="49" charset="-128"/>
              </a:rPr>
              <a:t> Pet. 2:5, 9; Rev. 1:5-6)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The privilege of priests is to draw near to God (Heb. 10:19-22)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The concept of priests is portrayed in the O.T. by the Levitical priesthood</a:t>
            </a: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Priests – Are We Suited to Make Offerings?(Ex. 28-29; Lev. 21)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440055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O.T. Levitical Priesthood Qualifications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Males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A specific family (Levites, sons of Aaron)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Appointed by God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Know God and His Word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Consecrated by the people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Physically Whole (no defects, no diseases, no deformities, no mutilations)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Dressed in intricate Holy garments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Immaculate in appearance (bathed &amp; groomed)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Holy in Conduct  (Sinless - “Clean”)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It’s about honoring God and not about self expression!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Priests – Are We Suited to Make Offerings?(Ex. 28-29; Lev. 21)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2590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3048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O.T. Levitical Priesthood Duties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Holy conduct (Lev. 11:44)  Clean –</a:t>
            </a:r>
            <a:r>
              <a:rPr lang="en-US" altLang="en-US" sz="2000" dirty="0" err="1">
                <a:ea typeface="MS Mincho" panose="020B0400000000000000" pitchFamily="49" charset="-128"/>
              </a:rPr>
              <a:t>vs</a:t>
            </a:r>
            <a:r>
              <a:rPr lang="en-US" altLang="en-US" sz="2000" dirty="0">
                <a:ea typeface="MS Mincho" panose="020B0400000000000000" pitchFamily="49" charset="-128"/>
              </a:rPr>
              <a:t>- unclean; sinless –</a:t>
            </a:r>
            <a:r>
              <a:rPr lang="en-US" altLang="en-US" sz="2000" dirty="0" err="1">
                <a:ea typeface="MS Mincho" panose="020B0400000000000000" pitchFamily="49" charset="-128"/>
              </a:rPr>
              <a:t>vs</a:t>
            </a:r>
            <a:r>
              <a:rPr lang="en-US" altLang="en-US" sz="2000" dirty="0">
                <a:ea typeface="MS Mincho" panose="020B0400000000000000" pitchFamily="49" charset="-128"/>
              </a:rPr>
              <a:t>- sinful.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Service at the altar:  Offerings of animals, grains, and drinks for self and others (Lev. 21:23)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Serve the Law:  teaching (Lev. 10:10-11) and judging (Deut. 21:5)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Priests – Are We Suited to Make Offerings?(Ex. 28-29; Lev. 21)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79725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4343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How are Christians the Priests of God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Every Christian, male and female, is granted the privilege of priesthood (Isa. 56:3-8; Acts 8:26-40 the Ethiopian Eunuch; Acts 10 the Gentile Cornelius and his household)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are holy! (1</a:t>
            </a:r>
            <a:r>
              <a:rPr lang="en-US" altLang="en-US" sz="20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000" dirty="0">
                <a:ea typeface="MS Mincho" panose="020B0400000000000000" pitchFamily="49" charset="-128"/>
              </a:rPr>
              <a:t> Pet. 1:13-16) Conduct before family, community, and brethren in Christ.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draw near to God! (Heb. 10:19-22)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We make offerings!  Ourselves and all that we have (Rom. 12:1-2), worship (Heb. 13:15-16)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Priests – Are We Suited to Make Offerings?(Ex. 28-29; Lev. 21)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18033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4267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4. Incorrect Concepts of N.T. Priest</a:t>
            </a:r>
            <a:endParaRPr lang="en-US" altLang="en-US" sz="18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Christians have an order/class of priest distinct from other Christians.  Not true.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We are all priests, only Christ has the distinction of being the High Priest (Heb. 5:1-11)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No Christian has a higher rank of priesthood.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There are priests on duty “at church” or priestly leaders of the assembly. Not true.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We, all Christians, are priest all the times.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No uniform distinguishes priest – we must be dressed inwardly and outwardly all the time to show closeness to God.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Priests – Are We Suited to Make Offerings?(Ex. 28-29; Lev. 21)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5865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666750"/>
            <a:ext cx="6629400" cy="2362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Conclusion</a:t>
            </a: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Christians are holy priests, royal priests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Christians draw near to God with holy conduct and offerings. </a:t>
            </a:r>
            <a:endParaRPr lang="en-US" altLang="en-US" sz="1700" dirty="0">
              <a:ea typeface="MS Mincho" panose="020B0400000000000000" pitchFamily="49" charset="-128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Priests – Are We Suited to Make Offerings?(Ex. 28-29; Lev. 21)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88975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571750"/>
            <a:ext cx="544830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Priests –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Are We Suited to Make Offerings? (Ex. 28-29; Lev. 21)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June 23, 2019</a:t>
            </a:r>
          </a:p>
        </p:txBody>
      </p:sp>
    </p:spTree>
    <p:extLst>
      <p:ext uri="{BB962C8B-B14F-4D97-AF65-F5344CB8AC3E}">
        <p14:creationId xmlns:p14="http://schemas.microsoft.com/office/powerpoint/2010/main" val="24060416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10512</TotalTime>
  <Words>646</Words>
  <Application>Microsoft Office PowerPoint</Application>
  <PresentationFormat>Custom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Priests – Are We Suited to Make Offerings?</dc:title>
  <dc:creator>Carl Lungstrum</dc:creator>
  <cp:lastModifiedBy>Carl</cp:lastModifiedBy>
  <cp:revision>880</cp:revision>
  <cp:lastPrinted>2019-06-23T14:50:25Z</cp:lastPrinted>
  <dcterms:created xsi:type="dcterms:W3CDTF">2012-03-18T20:35:27Z</dcterms:created>
  <dcterms:modified xsi:type="dcterms:W3CDTF">2020-01-18T19:36:43Z</dcterms:modified>
</cp:coreProperties>
</file>