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5" r:id="rId2"/>
    <p:sldId id="317" r:id="rId3"/>
    <p:sldId id="347" r:id="rId4"/>
    <p:sldId id="346" r:id="rId5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Ten Commandments 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- A Personal God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(Exodus 20)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May 26, 2019</a:t>
            </a:r>
          </a:p>
        </p:txBody>
      </p:sp>
    </p:spTree>
    <p:extLst>
      <p:ext uri="{BB962C8B-B14F-4D97-AF65-F5344CB8AC3E}">
        <p14:creationId xmlns:p14="http://schemas.microsoft.com/office/powerpoint/2010/main" val="309801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200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“I Am the Lord Your God”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Ten Commandments were a covenant package (Ex. 34:28; Deut. 4:13; 10:4)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Mostly written as prohibitions, but not if you begin as “I am the Lord your God.”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first </a:t>
            </a:r>
            <a:r>
              <a:rPr lang="en-US" altLang="en-US" sz="1800" u="sng" dirty="0">
                <a:ea typeface="MS Mincho" panose="020B0400000000000000" pitchFamily="49" charset="-128"/>
              </a:rPr>
              <a:t>four</a:t>
            </a:r>
            <a:r>
              <a:rPr lang="en-US" altLang="en-US" sz="1800" dirty="0">
                <a:ea typeface="MS Mincho" panose="020B0400000000000000" pitchFamily="49" charset="-128"/>
              </a:rPr>
              <a:t> express relationship to God, the last </a:t>
            </a:r>
            <a:r>
              <a:rPr lang="en-US" altLang="en-US" sz="1800" u="sng" dirty="0">
                <a:ea typeface="MS Mincho" panose="020B0400000000000000" pitchFamily="49" charset="-128"/>
              </a:rPr>
              <a:t>six</a:t>
            </a:r>
            <a:r>
              <a:rPr lang="en-US" altLang="en-US" sz="1800" dirty="0">
                <a:ea typeface="MS Mincho" panose="020B0400000000000000" pitchFamily="49" charset="-128"/>
              </a:rPr>
              <a:t> express relationship to man.  Actually all of them relate to God!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Ten Commandments – A Personal God (Exodus 20)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429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A Personal God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“I brought you out of the land of Egypt” (Ex. 20:2)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 am your God, I will be your God.  Not just a case of who’s boss?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Behavior’s which show relationship to God, values and love (Matt. 19:16-22; Rom. 13:8-10)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Relationship to God for David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Sam. 13:14;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Sam. 11-12) –vs- Solomon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Kings 11)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Greatest commandment (Matt. </a:t>
            </a:r>
            <a:r>
              <a:rPr lang="en-US" altLang="en-US" sz="1800">
                <a:ea typeface="MS Mincho" panose="020B0400000000000000" pitchFamily="49" charset="-128"/>
              </a:rPr>
              <a:t>22:37-39)</a:t>
            </a: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Ten Commandments – A Personal God (Exodus 20)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7788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Ten Commandments 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- A Personal God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(Exodus 20)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May 26, 2019</a:t>
            </a:r>
          </a:p>
        </p:txBody>
      </p:sp>
    </p:spTree>
    <p:extLst>
      <p:ext uri="{BB962C8B-B14F-4D97-AF65-F5344CB8AC3E}">
        <p14:creationId xmlns:p14="http://schemas.microsoft.com/office/powerpoint/2010/main" val="27050297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10059</TotalTime>
  <Words>252</Words>
  <Application>Microsoft Office PowerPoint</Application>
  <PresentationFormat>Custom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God...The Ten Commandments - A Personal God</dc:title>
  <dc:creator>Carl Lungstrum</dc:creator>
  <cp:lastModifiedBy>Carl</cp:lastModifiedBy>
  <cp:revision>812</cp:revision>
  <cp:lastPrinted>2019-05-26T14:41:43Z</cp:lastPrinted>
  <dcterms:created xsi:type="dcterms:W3CDTF">2012-03-18T20:35:27Z</dcterms:created>
  <dcterms:modified xsi:type="dcterms:W3CDTF">2020-01-18T19:35:06Z</dcterms:modified>
</cp:coreProperties>
</file>