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45" r:id="rId2"/>
    <p:sldId id="317" r:id="rId3"/>
    <p:sldId id="346" r:id="rId4"/>
  </p:sldIdLst>
  <p:sldSz cx="6858000" cy="51435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3366"/>
    <a:srgbClr val="000066"/>
    <a:srgbClr val="0000CC"/>
    <a:srgbClr val="009999"/>
    <a:srgbClr val="006699"/>
    <a:srgbClr val="9900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32" autoAdjust="0"/>
    <p:restoredTop sz="76015" autoAdjust="0"/>
  </p:normalViewPr>
  <p:slideViewPr>
    <p:cSldViewPr>
      <p:cViewPr varScale="1">
        <p:scale>
          <a:sx n="73" d="100"/>
          <a:sy n="73" d="100"/>
        </p:scale>
        <p:origin x="1206" y="66"/>
      </p:cViewPr>
      <p:guideLst>
        <p:guide orient="horz" pos="2160"/>
        <p:guide pos="216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782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/>
            </a:lvl1pPr>
          </a:lstStyle>
          <a:p>
            <a:fld id="{EF61BAE8-95F3-4232-B85D-A7FCB0A68E4D}" type="datetimeFigureOut">
              <a:rPr lang="en-US" altLang="en-US"/>
              <a:pPr/>
              <a:t>1/18/2020</a:t>
            </a:fld>
            <a:endParaRPr lang="en-US" alt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782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/>
            </a:lvl1pPr>
          </a:lstStyle>
          <a:p>
            <a:fld id="{137FF456-0FB9-416B-917B-E7F18AACB6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0510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782" y="0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r">
              <a:defRPr sz="1200"/>
            </a:lvl1pPr>
          </a:lstStyle>
          <a:p>
            <a:fld id="{B67D9122-F63E-4EF3-A539-3BF8022F1854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70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14" tIns="45807" rIns="91614" bIns="458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1" y="4517727"/>
            <a:ext cx="5683253" cy="3697189"/>
          </a:xfrm>
          <a:prstGeom prst="rect">
            <a:avLst/>
          </a:prstGeom>
        </p:spPr>
        <p:txBody>
          <a:bodyPr vert="horz" lIns="91614" tIns="45807" rIns="91614" bIns="4580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779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782" y="8917779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r">
              <a:defRPr sz="1200"/>
            </a:lvl1pPr>
          </a:lstStyle>
          <a:p>
            <a:fld id="{FE5F192D-C401-4971-BCD2-FEFF21EA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48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27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26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06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27"/>
            <a:ext cx="58293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2" indent="0" algn="ctr">
              <a:buNone/>
              <a:defRPr/>
            </a:lvl2pPr>
            <a:lvl3pPr marL="685783" indent="0" algn="ctr">
              <a:buNone/>
              <a:defRPr/>
            </a:lvl3pPr>
            <a:lvl4pPr marL="1028675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8" indent="0" algn="ctr">
              <a:buNone/>
              <a:defRPr/>
            </a:lvl7pPr>
            <a:lvl8pPr marL="2400240" indent="0" algn="ctr">
              <a:buNone/>
              <a:defRPr/>
            </a:lvl8pPr>
            <a:lvl9pPr marL="274313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CB268-7D37-4532-8E3A-41E71147C0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79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F34F1-020E-4786-9717-BE32952E6E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14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80"/>
            <a:ext cx="154305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80"/>
            <a:ext cx="451485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15853-7630-4A28-BD6C-C888CA0DEE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24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B8E159-F249-4C59-883F-525D5F5C95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01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8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2" indent="0">
              <a:buNone/>
              <a:defRPr sz="1350"/>
            </a:lvl2pPr>
            <a:lvl3pPr marL="685783" indent="0">
              <a:buNone/>
              <a:defRPr sz="1200"/>
            </a:lvl3pPr>
            <a:lvl4pPr marL="1028675" indent="0">
              <a:buNone/>
              <a:defRPr sz="1050"/>
            </a:lvl4pPr>
            <a:lvl5pPr marL="1371566" indent="0">
              <a:buNone/>
              <a:defRPr sz="1050"/>
            </a:lvl5pPr>
            <a:lvl6pPr marL="1714457" indent="0">
              <a:buNone/>
              <a:defRPr sz="1050"/>
            </a:lvl6pPr>
            <a:lvl7pPr marL="2057348" indent="0">
              <a:buNone/>
              <a:defRPr sz="1050"/>
            </a:lvl7pPr>
            <a:lvl8pPr marL="2400240" indent="0">
              <a:buNone/>
              <a:defRPr sz="1050"/>
            </a:lvl8pPr>
            <a:lvl9pPr marL="2743132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5012ED-4A5A-4675-9A57-B883A0A905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10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AE24D-1BF4-4039-A5CD-E871C16B19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18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4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4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3278F-B036-42A8-B2A3-20D199A38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450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EF87C-096A-483B-B67D-A7352B2A79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33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F6FD7-F1C9-493B-86F2-DAEA9E694C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7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5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204795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5" y="1076328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B128E-D5DF-46BE-9998-68FAAC9092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76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1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9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037C3-0146-4A25-B6E6-C1E20F7EEC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6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200153"/>
            <a:ext cx="61722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4683919"/>
            <a:ext cx="21717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50"/>
            </a:lvl1pPr>
          </a:lstStyle>
          <a:p>
            <a:fld id="{EE367A27-C1BE-47B7-BB6C-3DBF638953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5pPr>
      <a:lvl6pPr marL="342892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6pPr>
      <a:lvl7pPr marL="685783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7pPr>
      <a:lvl8pPr marL="1028675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8pPr>
      <a:lvl9pPr marL="1371566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2pPr>
      <a:lvl3pPr marL="857228" indent="-171446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200120" indent="-171446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cs typeface="+mn-cs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5pPr>
      <a:lvl6pPr marL="1885903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2228795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571686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914577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450276"/>
            <a:ext cx="5600700" cy="1816674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2019 Theme: 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“Bible Basics…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Where Life Meets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2495550"/>
            <a:ext cx="4800600" cy="19050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en-US" sz="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The Red Sea – 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New Life!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(Exodus 14)</a:t>
            </a: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May 19, 2019</a:t>
            </a:r>
          </a:p>
        </p:txBody>
      </p:sp>
    </p:spTree>
    <p:extLst>
      <p:ext uri="{BB962C8B-B14F-4D97-AF65-F5344CB8AC3E}">
        <p14:creationId xmlns:p14="http://schemas.microsoft.com/office/powerpoint/2010/main" val="3098015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300" y="742950"/>
            <a:ext cx="6629400" cy="25908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Transition to New Life</a:t>
            </a:r>
            <a:endParaRPr lang="en-US" altLang="en-US" sz="800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altLang="en-US" sz="1800" dirty="0"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Burdened by sin  (Matt. 11:28-30; Gen. 2:17; Rom. 6:23)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>
                <a:ea typeface="MS Mincho" panose="020B0400000000000000" pitchFamily="49" charset="-128"/>
              </a:rPr>
              <a:t>Apprehension to </a:t>
            </a:r>
            <a:r>
              <a:rPr lang="en-US" altLang="en-US" sz="1800" dirty="0">
                <a:ea typeface="MS Mincho" panose="020B0400000000000000" pitchFamily="49" charset="-128"/>
              </a:rPr>
              <a:t>change (Mark 1:18; Acts 24:25)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Submitting to God’s salvation (Acts 2:40; Acts 10:33, 47-48)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The joy of new life! (Acts 8:39; Acts 16:33-34)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Bible Basics…Where Life Meets God!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The Red Sea – New Life! (Exodus 14)</a:t>
              </a:r>
              <a:endParaRPr lang="en-US" altLang="en-US" sz="1000" i="1" kern="0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78726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450276"/>
            <a:ext cx="5600700" cy="1816674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2019 Theme: 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“Bible Basics…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Where Life Meets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2495550"/>
            <a:ext cx="4800600" cy="19050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en-US" sz="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The Red Sea – 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New Life!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(Exodus 14)</a:t>
            </a: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May 19, 2019</a:t>
            </a:r>
          </a:p>
        </p:txBody>
      </p:sp>
    </p:spTree>
    <p:extLst>
      <p:ext uri="{BB962C8B-B14F-4D97-AF65-F5344CB8AC3E}">
        <p14:creationId xmlns:p14="http://schemas.microsoft.com/office/powerpoint/2010/main" val="28200628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10003</TotalTime>
  <Words>132</Words>
  <Application>Microsoft Office PowerPoint</Application>
  <PresentationFormat>Custom</PresentationFormat>
  <Paragraphs>29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Andalus</vt:lpstr>
      <vt:lpstr>Arial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Life Meets God...The Red Sea – New Life! </dc:title>
  <dc:creator>Carl Lungstrum</dc:creator>
  <cp:lastModifiedBy>Carl</cp:lastModifiedBy>
  <cp:revision>803</cp:revision>
  <cp:lastPrinted>2019-05-19T14:45:43Z</cp:lastPrinted>
  <dcterms:created xsi:type="dcterms:W3CDTF">2012-03-18T20:35:27Z</dcterms:created>
  <dcterms:modified xsi:type="dcterms:W3CDTF">2020-01-18T19:34:42Z</dcterms:modified>
</cp:coreProperties>
</file>