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45" r:id="rId2"/>
    <p:sldId id="317" r:id="rId3"/>
    <p:sldId id="349" r:id="rId4"/>
    <p:sldId id="350" r:id="rId5"/>
    <p:sldId id="351" r:id="rId6"/>
    <p:sldId id="347" r:id="rId7"/>
    <p:sldId id="348" r:id="rId8"/>
  </p:sldIdLst>
  <p:sldSz cx="6858000" cy="51435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3366"/>
    <a:srgbClr val="000066"/>
    <a:srgbClr val="0000CC"/>
    <a:srgbClr val="009999"/>
    <a:srgbClr val="006699"/>
    <a:srgbClr val="9900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32" autoAdjust="0"/>
    <p:restoredTop sz="76015" autoAdjust="0"/>
  </p:normalViewPr>
  <p:slideViewPr>
    <p:cSldViewPr>
      <p:cViewPr varScale="1">
        <p:scale>
          <a:sx n="73" d="100"/>
          <a:sy n="73" d="100"/>
        </p:scale>
        <p:origin x="1206" y="66"/>
      </p:cViewPr>
      <p:guideLst>
        <p:guide orient="horz" pos="2160"/>
        <p:guide pos="216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2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EF61BAE8-95F3-4232-B85D-A7FCB0A68E4D}" type="datetimeFigureOut">
              <a:rPr lang="en-US" altLang="en-US"/>
              <a:pPr/>
              <a:t>1/18/2020</a:t>
            </a:fld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2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137FF456-0FB9-416B-917B-E7F18AACB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510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782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>
              <a:defRPr sz="1200"/>
            </a:lvl1pPr>
          </a:lstStyle>
          <a:p>
            <a:fld id="{B67D9122-F63E-4EF3-A539-3BF8022F185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70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4" tIns="45807" rIns="91614" bIns="458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1" y="4517727"/>
            <a:ext cx="5683253" cy="3697189"/>
          </a:xfrm>
          <a:prstGeom prst="rect">
            <a:avLst/>
          </a:prstGeom>
        </p:spPr>
        <p:txBody>
          <a:bodyPr vert="horz" lIns="91614" tIns="45807" rIns="91614" bIns="458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782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>
              <a:defRPr sz="1200"/>
            </a:lvl1pPr>
          </a:lstStyle>
          <a:p>
            <a:fld id="{FE5F192D-C401-4971-BCD2-FEFF21EA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27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26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04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14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44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36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12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7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8" indent="0" algn="ctr">
              <a:buNone/>
              <a:defRPr/>
            </a:lvl7pPr>
            <a:lvl8pPr marL="2400240" indent="0" algn="ctr">
              <a:buNone/>
              <a:defRPr/>
            </a:lvl8pPr>
            <a:lvl9pPr marL="274313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CB268-7D37-4532-8E3A-41E71147C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79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34F1-020E-4786-9717-BE32952E6E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14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5853-7630-4A28-BD6C-C888CA0DE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24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8E159-F249-4C59-883F-525D5F5C9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1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8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012ED-4A5A-4675-9A57-B883A0A90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10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AE24D-1BF4-4039-A5CD-E871C16B1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18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4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4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3278F-B036-42A8-B2A3-20D199A38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50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EF87C-096A-483B-B67D-A7352B2A7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33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F6FD7-F1C9-493B-86F2-DAEA9E694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7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5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204795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5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B128E-D5DF-46BE-9998-68FAAC909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76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9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037C3-0146-4A25-B6E6-C1E20F7EE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6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3"/>
            <a:ext cx="61722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50"/>
            </a:lvl1pPr>
          </a:lstStyle>
          <a:p>
            <a:fld id="{EE367A27-C1BE-47B7-BB6C-3DBF638953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2495550"/>
            <a:ext cx="4800600" cy="20574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Moses' Recruitment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 by God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(Exodus 3-4)</a:t>
            </a: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April 28, 2019</a:t>
            </a:r>
          </a:p>
        </p:txBody>
      </p:sp>
    </p:spTree>
    <p:extLst>
      <p:ext uri="{BB962C8B-B14F-4D97-AF65-F5344CB8AC3E}">
        <p14:creationId xmlns:p14="http://schemas.microsoft.com/office/powerpoint/2010/main" val="3098015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21336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Introduction:  “I will send you to Pharaoh…”</a:t>
            </a:r>
            <a:endParaRPr lang="en-US" altLang="en-US" sz="8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God heard the cries of the Israelites (Exodus 2:23-25). Four hundred thirty years in Egypt, now in bondage (Ex. 12:40)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It’s time to give a second element of God’s promise to Abraham:  nation, land, all nations blessed through the seed Christ (Gen. 12:1-3)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Moses’ Recruitment by God (Exodus 3-4)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78726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21336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1. An Apprehensive Recruit:  “Who am I” (3:11)</a:t>
            </a:r>
            <a:endParaRPr lang="en-US" altLang="en-US" sz="8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Moses is nothing compared to God.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It’s God, the great “I Am”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It’s the God of Abraham, Isaac, and Jacob.  He is the Memorial which will deliver the Israelites out of Egypt.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Moses’ Recruitment by God (Exodus 3-4)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64558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21336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2. An Apprehensive Recruit:  “They will not believe me” (Exodus 4:1)</a:t>
            </a:r>
            <a:endParaRPr lang="en-US" altLang="en-US" sz="8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Both Israelites and Pharaoh would need proof.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Signs:  Serpent rod, leprous hand, water to blood (Heb. 2:1-4)</a:t>
            </a:r>
          </a:p>
          <a:p>
            <a:pPr marL="0" indent="0">
              <a:buNone/>
              <a:defRPr/>
            </a:pPr>
            <a:endParaRPr lang="en-US" altLang="en-US" sz="18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Moses’ Recruitment by God (Exodus 3-4)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11206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22098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3. An Apprehensive Recruit:  “I am slow of speech” (Exodus 4:10)</a:t>
            </a:r>
            <a:endParaRPr lang="en-US" altLang="en-US" sz="8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God was angered!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God provided Aaron as Moses’ mouth (prophet)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God supplies richly (1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John 5:14-15)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Moses’ Recruitment by God (Exodus 3-4)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70188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34290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Applications</a:t>
            </a:r>
            <a:endParaRPr lang="en-US" altLang="en-US" sz="8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altLang="en-US" sz="1800" dirty="0">
              <a:ea typeface="MS Mincho" panose="020B0400000000000000" pitchFamily="49" charset="-128"/>
            </a:endParaRPr>
          </a:p>
          <a:p>
            <a:pPr marL="342900" indent="-342900">
              <a:buFont typeface="+mj-lt"/>
              <a:buAutoNum type="arabicParenR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God did not make a mistake in choosing Moses, a shepherd and an exile, became a shepherd of exiles.  It fits!</a:t>
            </a:r>
          </a:p>
          <a:p>
            <a:pPr marL="342900" indent="-342900">
              <a:buFont typeface="+mj-lt"/>
              <a:buAutoNum type="arabicParenR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God takes us out of our comfort zone, as He did with Moses, who spent 40 years in Midian as a shepherd.  (1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Pet. 2:11-12).  It fits!</a:t>
            </a:r>
          </a:p>
          <a:p>
            <a:pPr marL="342900" indent="-342900">
              <a:buFont typeface="+mj-lt"/>
              <a:buAutoNum type="arabicParenR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God called Israel out of bondage.  He calls us out of the  bondage of sin (Matt. 11:28-30).  It fits!</a:t>
            </a:r>
          </a:p>
          <a:p>
            <a:pPr marL="342900" indent="-342900">
              <a:buFont typeface="+mj-lt"/>
              <a:buAutoNum type="arabicParenR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Who…Me?  Yes me!</a:t>
            </a:r>
          </a:p>
          <a:p>
            <a:pPr marL="342900" indent="-342900">
              <a:buFont typeface="+mj-lt"/>
              <a:buAutoNum type="arabicParenR"/>
              <a:defRPr/>
            </a:pPr>
            <a:endParaRPr lang="en-US" altLang="en-US" sz="18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Moses’ Recruitment by God (Exodus 3-4)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09066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2495550"/>
            <a:ext cx="4800600" cy="20574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Moses' Recruitment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 by God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(Exodus 3-4)</a:t>
            </a: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April 28, 2019</a:t>
            </a:r>
          </a:p>
        </p:txBody>
      </p:sp>
    </p:spTree>
    <p:extLst>
      <p:ext uri="{BB962C8B-B14F-4D97-AF65-F5344CB8AC3E}">
        <p14:creationId xmlns:p14="http://schemas.microsoft.com/office/powerpoint/2010/main" val="110607646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9777</TotalTime>
  <Words>434</Words>
  <Application>Microsoft Office PowerPoint</Application>
  <PresentationFormat>Custom</PresentationFormat>
  <Paragraphs>55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Andalus</vt:lpstr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Life Meets God...Moses' Recruitment by God</dc:title>
  <dc:creator>Carl Lungstrum</dc:creator>
  <cp:lastModifiedBy>Carl</cp:lastModifiedBy>
  <cp:revision>782</cp:revision>
  <cp:lastPrinted>2019-04-28T14:45:07Z</cp:lastPrinted>
  <dcterms:created xsi:type="dcterms:W3CDTF">2012-03-18T20:35:27Z</dcterms:created>
  <dcterms:modified xsi:type="dcterms:W3CDTF">2020-01-18T19:34:10Z</dcterms:modified>
</cp:coreProperties>
</file>