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9" r:id="rId2"/>
    <p:sldId id="317" r:id="rId3"/>
    <p:sldId id="320" r:id="rId4"/>
    <p:sldId id="318" r:id="rId5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76015" autoAdjust="0"/>
  </p:normalViewPr>
  <p:slideViewPr>
    <p:cSldViewPr>
      <p:cViewPr varScale="1">
        <p:scale>
          <a:sx n="72" d="100"/>
          <a:sy n="72" d="100"/>
        </p:scale>
        <p:origin x="1470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2/17/2019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What Man's Evil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Does to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(Genesis 6:1-13)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February 17, 2019</a:t>
            </a:r>
          </a:p>
        </p:txBody>
      </p:sp>
    </p:spTree>
    <p:extLst>
      <p:ext uri="{BB962C8B-B14F-4D97-AF65-F5344CB8AC3E}">
        <p14:creationId xmlns:p14="http://schemas.microsoft.com/office/powerpoint/2010/main" val="42598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505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The Wickedness of Man was Great on the Earth</a:t>
            </a:r>
          </a:p>
          <a:p>
            <a:pPr marL="457200" indent="-457200" algn="ctr">
              <a:buNone/>
              <a:defRPr/>
            </a:pP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Evil began in the Garden of Eden; then those who followed the sons on man (Gen. 6:1-6)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Some people began to “call on the name of the Lord.”  Included Noah (Gen. 6:7-13)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 very hurtful observation by God to see how evil man became.  “The Lord was sorry…He was grieved in His heart.”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What Man’s Evil Does to God (Genesis 6:1-13)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505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What Man’s Evil Does to God?</a:t>
            </a:r>
          </a:p>
          <a:p>
            <a:pPr marL="457200" indent="-457200" algn="ctr">
              <a:buNone/>
              <a:defRPr/>
            </a:pP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Man’s evil grieves God.  (Prov. 6:30-36)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Relationship with God is severed (Gen. 2:17; Isa. 59:1-2)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Man is condemning himself (John 3:17-21)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Man’s evil provokes God (Heb. 3:7-10)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Man’s evil brings the judgment of God, the flood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Peter 3:1-10; Gen. 6-8)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Man’s evil is met by the love of God:  The greatest sacrifice…God’s Son!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Peter 3:18-22;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Peter 2:5; john 3:16)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What Man’s Evil Does to God (Genesis 6:1-13)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976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What Man's Evil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Does to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(Genesis 6:1-13)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February 17, 2019</a:t>
            </a:r>
          </a:p>
        </p:txBody>
      </p:sp>
    </p:spTree>
    <p:extLst>
      <p:ext uri="{BB962C8B-B14F-4D97-AF65-F5344CB8AC3E}">
        <p14:creationId xmlns:p14="http://schemas.microsoft.com/office/powerpoint/2010/main" val="1389049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9304</TotalTime>
  <Words>268</Words>
  <Application>Microsoft Office PowerPoint</Application>
  <PresentationFormat>Custom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Man's Evil Does to God</dc:title>
  <dc:creator>Carl Lungstrum</dc:creator>
  <cp:lastModifiedBy>Carl Lungstrum</cp:lastModifiedBy>
  <cp:revision>698</cp:revision>
  <cp:lastPrinted>2019-02-17T15:44:08Z</cp:lastPrinted>
  <dcterms:created xsi:type="dcterms:W3CDTF">2012-03-18T20:35:27Z</dcterms:created>
  <dcterms:modified xsi:type="dcterms:W3CDTF">2019-02-17T15:44:53Z</dcterms:modified>
</cp:coreProperties>
</file>