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Large rock formation under dark clouds with a dirt road in the foreground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Close-up of a wild plant growing between lava rocks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Moss-covered rocks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Large rock formation under dark clouds with a dirt road in the foreground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e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jpe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jpe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03 Presentation - Israel's King Jehu.001.jpeg" descr="03 Presentation - Israel's King Jehu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03 Presentation - Israel's King Jehu.010.jpeg" descr="03 Presentation - Israel's King Jehu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03 Presentation - Israel's King Jehu.011.jpeg" descr="03 Presentation - Israel's King Jehu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03 Presentation - Israel's King Jehu.012.jpeg" descr="03 Presentation - Israel's King Jehu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03 Presentation - Israel's King Jehu.013.jpeg" descr="03 Presentation - Israel's King Jehu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03 Presentation - Israel's King Jehu.014.jpeg" descr="03 Presentation - Israel's King Jehu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03 Presentation - Israel's King Jehu.015.jpeg" descr="03 Presentation - Israel's King Jehu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03 Presentation - Israel's King Jehu.016.jpeg" descr="03 Presentation - Israel's King Jehu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03 Presentation - Israel's King Jehu.009.jpeg" descr="03 Presentation - Israel's King Jehu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03 Presentation - Israel's King Jehu.018.jpeg" descr="03 Presentation - Israel's King Jehu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4" name="03 Presentation - Israel's King Jehu.019.jpeg" descr="03 Presentation - Israel's King Jehu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03 Presentation - Israel's King Jehu.002.jpeg" descr="03 Presentation - Israel's King Jehu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03 Presentation - Israel's King Jehu.020.jpeg" descr="03 Presentation - Israel's King Jehu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4" name="03 Presentation - Israel's King Jehu.021.jpeg" descr="03 Presentation - Israel's King Jehu.0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9" name="03 Presentation - Israel's King Jehu.022.jpeg" descr="03 Presentation - Israel's King Jehu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4" name="03 Presentation - Israel's King Jehu.023.jpeg" descr="03 Presentation - Israel's King Jehu.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03 Presentation - Israel's King Jehu.024.jpeg" descr="03 Presentation - Israel's King Jehu.0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4" name="03 Presentation - Israel's King Jehu.025.jpeg" descr="03 Presentation - Israel's King Jehu.0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9" name="03 Presentation - Israel's King Jehu.008.jpeg" descr="03 Presentation - Israel's King Jehu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4" name="03 Presentation - Israel's King Jehu.027.jpeg" descr="03 Presentation - Israel's King Jehu.0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03 Presentation - Israel's King Jehu.028.jpeg" descr="03 Presentation - Israel's King Jehu.0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4" name="03 Presentation - Israel's King Jehu.029.jpeg" descr="03 Presentation - Israel's King Jehu.0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03 Presentation - Israel's King Jehu.003.jpeg" descr="03 Presentation - Israel's King Jehu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9" name="03 Presentation - Israel's King Jehu.030.jpeg" descr="03 Presentation - Israel's King Jehu.0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4" name="03 Presentation - Israel's King Jehu.031.jpeg" descr="03 Presentation - Israel's King Jehu.0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9" name="03 Presentation - Israel's King Jehu.058.jpeg" descr="03 Presentation - Israel's King Jehu.05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4" name="03 Presentation - Israel's King Jehu.033.jpeg" descr="03 Presentation - Israel's King Jehu.0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9" name="03 Presentation - Israel's King Jehu.034.jpeg" descr="03 Presentation - Israel's King Jehu.0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4" name="03 Presentation - Israel's King Jehu.035.jpeg" descr="03 Presentation - Israel's King Jehu.0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9" name="03 Presentation - Israel's King Jehu.036.jpeg" descr="03 Presentation - Israel's King Jehu.0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4" name="03 Presentation - Israel's King Jehu.037.jpeg" descr="03 Presentation - Israel's King Jehu.0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9" name="03 Presentation - Israel's King Jehu.031.jpeg" descr="03 Presentation - Israel's King Jehu.0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4" name="03 Presentation - Israel's King Jehu.008.jpeg" descr="03 Presentation - Israel's King Jehu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03 Presentation - Israel's King Jehu.084.jpeg" descr="03 Presentation - Israel's King Jehu.08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9" name="03 Presentation - Israel's King Jehu.054.jpeg" descr="03 Presentation - Israel's King Jehu.05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4" name="03 Presentation - Israel's King Jehu.041.jpeg" descr="03 Presentation - Israel's King Jehu.0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9" name="03 Presentation - Israel's King Jehu.042.jpeg" descr="03 Presentation - Israel's King Jehu.04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4" name="03 Presentation - Israel's King Jehu.043.jpeg" descr="03 Presentation - Israel's King Jehu.04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9" name="03 Presentation - Israel's King Jehu.044.jpeg" descr="03 Presentation - Israel's King Jehu.0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4" name="03 Presentation - Israel's King Jehu.045.jpeg" descr="03 Presentation - Israel's King Jehu.0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9" name="03 Presentation - Israel's King Jehu.046.jpeg" descr="03 Presentation - Israel's King Jehu.04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4" name="03 Presentation - Israel's King Jehu.047.jpeg" descr="03 Presentation - Israel's King Jehu.0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9" name="03 Presentation - Israel's King Jehu.048.jpeg" descr="03 Presentation - Israel's King Jehu.04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4" name="03 Presentation - Israel's King Jehu.049.jpeg" descr="03 Presentation - Israel's King Jehu.04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03 Presentation - Israel's King Jehu.007.jpeg" descr="03 Presentation - Israel's King Jehu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9" name="03 Presentation - Israel's King Jehu.050.jpeg" descr="03 Presentation - Israel's King Jehu.0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4" name="03 Presentation - Israel's King Jehu.080.jpeg" descr="03 Presentation - Israel's King Jehu.08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9" name="03 Presentation - Israel's King Jehu.081.jpeg" descr="03 Presentation - Israel's King Jehu.08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4" name="03 Presentation - Israel's King Jehu.082.jpeg" descr="03 Presentation - Israel's King Jehu.08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9" name="03 Presentation - Israel's King Jehu.054.jpeg" descr="03 Presentation - Israel's King Jehu.05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4" name="03 Presentation - Israel's King Jehu.008.jpeg" descr="03 Presentation - Israel's King Jehu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9" name="03 Presentation - Israel's King Jehu.056.jpeg" descr="03 Presentation - Israel's King Jehu.05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4" name="03 Presentation - Israel's King Jehu.064.jpeg" descr="03 Presentation - Israel's King Jehu.06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9" name="03 Presentation - Israel's King Jehu.058.jpeg" descr="03 Presentation - Israel's King Jehu.05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4" name="03 Presentation - Israel's King Jehu.059.jpeg" descr="03 Presentation - Israel's King Jehu.05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03 Presentation - Israel's King Jehu.006.jpeg" descr="03 Presentation - Israel's King Jehu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9" name="03 Presentation - Israel's King Jehu.060.jpeg" descr="03 Presentation - Israel's King Jehu.06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4" name="03 Presentation - Israel's King Jehu.061.jpeg" descr="03 Presentation - Israel's King Jehu.06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9" name="03 Presentation - Israel's King Jehu.062.jpeg" descr="03 Presentation - Israel's King Jehu.06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4" name="03 Presentation - Israel's King Jehu.063.jpeg" descr="03 Presentation - Israel's King Jehu.06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9" name="03 Presentation - Israel's King Jehu.064.jpeg" descr="03 Presentation - Israel's King Jehu.06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4" name="03 Presentation - Israel's King Jehu.065.jpeg" descr="03 Presentation - Israel's King Jehu.06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9" name="03 Presentation - Israel's King Jehu.066.jpeg" descr="03 Presentation - Israel's King Jehu.06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84" name="03 Presentation - Israel's King Jehu.067.jpeg" descr="03 Presentation - Israel's King Jehu.06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89" name="03 Presentation - Israel's King Jehu.068.jpeg" descr="03 Presentation - Israel's King Jehu.06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94" name="03 Presentation - Israel's King Jehu.069.jpeg" descr="03 Presentation - Israel's King Jehu.06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03 Presentation - Israel's King Jehu.007.jpeg" descr="03 Presentation - Israel's King Jehu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99" name="03 Presentation - Israel's King Jehu.070.jpeg" descr="03 Presentation - Israel's King Jehu.07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04" name="03 Presentation - Israel's King Jehu.065.jpeg" descr="03 Presentation - Israel's King Jehu.06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09" name="03 Presentation - Israel's King Jehu.072.jpeg" descr="03 Presentation - Israel's King Jehu.07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14" name="03 Presentation - Israel's King Jehu.073.jpeg" descr="03 Presentation - Israel's King Jehu.07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19" name="03 Presentation - Israel's King Jehu.074.jpeg" descr="03 Presentation - Israel's King Jehu.07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24" name="03 Presentation - Israel's King Jehu.075.jpeg" descr="03 Presentation - Israel's King Jehu.07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29" name="03 Presentation - Israel's King Jehu.076.jpeg" descr="03 Presentation - Israel's King Jehu.07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34" name="03 Presentation - Israel's King Jehu.077.jpeg" descr="03 Presentation - Israel's King Jehu.07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39" name="03 Presentation - Israel's King Jehu.078.jpeg" descr="03 Presentation - Israel's King Jehu.07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44" name="03 Presentation - Israel's King Jehu.079.jpeg" descr="03 Presentation - Israel's King Jehu.07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03 Presentation - Israel's King Jehu.008.jpeg" descr="03 Presentation - Israel's King Jehu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03 Presentation - Israel's King Jehu.009.jpeg" descr="03 Presentation - Israel's King Jehu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